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CBC51E-DDD8-4453-A441-3F906D2A3043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5CB5F0-54E9-4266-A03F-8095FF08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Portfolio </a:t>
            </a:r>
            <a:r>
              <a:rPr lang="en-US" dirty="0" err="1" smtClean="0"/>
              <a:t>Acess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User Manual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E:\RIF GOLD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sz="1600" dirty="0" smtClean="0"/>
              <a:t>View Returns MTD, YTD and since inception</a:t>
            </a:r>
            <a:endParaRPr lang="en-US" sz="1600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 Worth</a:t>
            </a:r>
            <a:br>
              <a:rPr lang="en-US" dirty="0" smtClean="0"/>
            </a:br>
            <a:r>
              <a:rPr lang="en-US" sz="1600" dirty="0" smtClean="0"/>
              <a:t>Input Other assets and liabilities and view your Net Worth</a:t>
            </a:r>
            <a:endParaRPr lang="en-US" sz="1600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Portfolio Graph</a:t>
            </a:r>
            <a:br>
              <a:rPr lang="en-US" dirty="0" smtClean="0"/>
            </a:br>
            <a:r>
              <a:rPr lang="en-US" sz="1600" dirty="0" smtClean="0"/>
              <a:t>View your Investment Progress !</a:t>
            </a:r>
            <a:br>
              <a:rPr lang="en-US" sz="1600" dirty="0" smtClean="0"/>
            </a:br>
            <a:r>
              <a:rPr lang="en-US" sz="1600" dirty="0" smtClean="0"/>
              <a:t>(Net Investment and Net Worth is plotted with time)</a:t>
            </a:r>
            <a:endParaRPr lang="en-US" sz="1600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7827" r="42" b="38808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Dividend Report</a:t>
            </a:r>
            <a:br>
              <a:rPr lang="en-US" dirty="0" smtClean="0"/>
            </a:br>
            <a:r>
              <a:rPr lang="en-US" sz="1600" dirty="0" smtClean="0"/>
              <a:t>View Dividends Paid out/Reinvested</a:t>
            </a:r>
            <a:endParaRPr lang="en-US" sz="1600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 report</a:t>
            </a:r>
            <a:br>
              <a:rPr lang="en-US" dirty="0" smtClean="0"/>
            </a:br>
            <a:r>
              <a:rPr lang="en-US" sz="1600" dirty="0" smtClean="0"/>
              <a:t>Date wise Transaction Listing</a:t>
            </a:r>
            <a:endParaRPr lang="en-US" sz="1600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67000"/>
            <a:ext cx="70103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solidFill>
                  <a:schemeClr val="accent2"/>
                </a:solidFill>
              </a:rPr>
              <a:t>For any assistance, please contact </a:t>
            </a:r>
            <a:r>
              <a:rPr lang="en-US" sz="2800" i="1" dirty="0" smtClean="0">
                <a:solidFill>
                  <a:schemeClr val="accent2"/>
                </a:solidFill>
              </a:rPr>
              <a:t> us</a:t>
            </a:r>
            <a:r>
              <a:rPr lang="en-US" sz="2800" b="1" i="1" dirty="0" smtClean="0">
                <a:solidFill>
                  <a:schemeClr val="accent2"/>
                </a:solidFill>
              </a:rPr>
              <a:t>.</a:t>
            </a:r>
            <a:br>
              <a:rPr lang="en-US" sz="2800" b="1" i="1" dirty="0" smtClean="0">
                <a:solidFill>
                  <a:schemeClr val="accent2"/>
                </a:solidFill>
              </a:rPr>
            </a:br>
            <a:r>
              <a:rPr lang="en-US" sz="2800" b="1" i="1" dirty="0" smtClean="0">
                <a:solidFill>
                  <a:schemeClr val="accent2"/>
                </a:solidFill>
              </a:rPr>
              <a:t>Happy Investing !</a:t>
            </a:r>
            <a:endParaRPr lang="en-US" sz="4000" b="1" i="1" dirty="0">
              <a:solidFill>
                <a:schemeClr val="accent2"/>
              </a:solidFill>
            </a:endParaRPr>
          </a:p>
        </p:txBody>
      </p:sp>
      <p:pic>
        <p:nvPicPr>
          <p:cNvPr id="5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95400"/>
            <a:ext cx="3723456" cy="1175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t="7188" r="500" b="5911"/>
          <a:stretch>
            <a:fillRect/>
          </a:stretch>
        </p:blipFill>
        <p:spPr bwMode="auto">
          <a:xfrm>
            <a:off x="0" y="457200"/>
            <a:ext cx="91440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Screen</a:t>
            </a:r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562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login, user will view a Home Page, consisting of various report options.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Snapshot</a:t>
            </a:r>
            <a:br>
              <a:rPr lang="en-US" dirty="0" smtClean="0"/>
            </a:br>
            <a:r>
              <a:rPr lang="en-US" sz="1600" dirty="0" smtClean="0"/>
              <a:t>View product wise investment snapshot. </a:t>
            </a:r>
            <a:br>
              <a:rPr lang="en-US" sz="1600" dirty="0" smtClean="0"/>
            </a:br>
            <a:r>
              <a:rPr lang="en-US" sz="1600" dirty="0" smtClean="0"/>
              <a:t>Includes Net Gain and Annualized (XIRR) Returns also.</a:t>
            </a:r>
            <a:endParaRPr lang="en-US" sz="1600" dirty="0"/>
          </a:p>
        </p:txBody>
      </p:sp>
      <p:pic>
        <p:nvPicPr>
          <p:cNvPr id="7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Watch list</a:t>
            </a:r>
            <a:br>
              <a:rPr lang="en-US" dirty="0" smtClean="0"/>
            </a:br>
            <a:r>
              <a:rPr lang="en-US" sz="1600" dirty="0" smtClean="0"/>
              <a:t>View Daily Rate Variation in your invested schemes.</a:t>
            </a:r>
            <a:endParaRPr lang="en-US" sz="1600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Analysis</a:t>
            </a:r>
            <a:endParaRPr lang="en-US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Reports</a:t>
            </a:r>
            <a:endParaRPr lang="en-US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Portfolio Summary</a:t>
            </a:r>
            <a:br>
              <a:rPr lang="en-US" dirty="0" smtClean="0"/>
            </a:br>
            <a:r>
              <a:rPr lang="en-US" sz="1600" dirty="0" smtClean="0"/>
              <a:t>Includes Realized and Unrealized Gains</a:t>
            </a:r>
            <a:endParaRPr lang="en-US" sz="1600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Portfolio Returns</a:t>
            </a:r>
            <a:br>
              <a:rPr lang="en-US" dirty="0" smtClean="0"/>
            </a:br>
            <a:r>
              <a:rPr lang="en-US" sz="1600" dirty="0" smtClean="0"/>
              <a:t>View return on Currently held units.</a:t>
            </a:r>
            <a:endParaRPr lang="en-US" sz="1600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Holding</a:t>
            </a:r>
            <a:br>
              <a:rPr lang="en-US" dirty="0" smtClean="0"/>
            </a:br>
            <a:r>
              <a:rPr lang="en-US" sz="1600" dirty="0" smtClean="0"/>
              <a:t>View Folio wise unit balances</a:t>
            </a:r>
            <a:endParaRPr lang="en-US" sz="1600" dirty="0"/>
          </a:p>
        </p:txBody>
      </p:sp>
      <p:pic>
        <p:nvPicPr>
          <p:cNvPr id="6" name="Picture 2" descr="E:\RIF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732856" cy="86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53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Online Portfolio Acess</vt:lpstr>
      <vt:lpstr>Slide 2</vt:lpstr>
      <vt:lpstr>Snapshot View product wise investment snapshot.  Includes Net Gain and Annualized (XIRR) Returns also.</vt:lpstr>
      <vt:lpstr>Watch list View Daily Rate Variation in your invested schemes.</vt:lpstr>
      <vt:lpstr>Allocation Analysis</vt:lpstr>
      <vt:lpstr>Portfolio Reports</vt:lpstr>
      <vt:lpstr>Portfolio Summary Includes Realized and Unrealized Gains</vt:lpstr>
      <vt:lpstr>Portfolio Returns View return on Currently held units.</vt:lpstr>
      <vt:lpstr>Current Holding View Folio wise unit balances</vt:lpstr>
      <vt:lpstr>Analysis View Returns MTD, YTD and since inception</vt:lpstr>
      <vt:lpstr>Net Worth Input Other assets and liabilities and view your Net Worth</vt:lpstr>
      <vt:lpstr>Portfolio Graph View your Investment Progress ! (Net Investment and Net Worth is plotted with time)</vt:lpstr>
      <vt:lpstr>Dividend Report View Dividends Paid out/Reinvested</vt:lpstr>
      <vt:lpstr>Transaction report Date wise Transaction Listing</vt:lpstr>
      <vt:lpstr>For any assistance, please contact  us. Happy Investing 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InvestWell – Online Portfolio Acess</dc:title>
  <dc:creator>Deep - Excel Net Solutions P Ltd</dc:creator>
  <cp:lastModifiedBy>hp</cp:lastModifiedBy>
  <cp:revision>29</cp:revision>
  <dcterms:created xsi:type="dcterms:W3CDTF">2015-11-24T11:33:40Z</dcterms:created>
  <dcterms:modified xsi:type="dcterms:W3CDTF">2015-12-18T10:21:45Z</dcterms:modified>
</cp:coreProperties>
</file>